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t MOUZET" initials="LM" lastIdx="2" clrIdx="0">
    <p:extLst>
      <p:ext uri="{19B8F6BF-5375-455C-9EA6-DF929625EA0E}">
        <p15:presenceInfo xmlns:p15="http://schemas.microsoft.com/office/powerpoint/2012/main" userId="S-1-5-21-10225062-579017546-126092852-290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6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29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605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561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36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30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674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1860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260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395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95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908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DE75-6035-48AF-8258-96880ACACCED}" type="datetimeFigureOut">
              <a:rPr lang="fr-FR" smtClean="0"/>
              <a:t>02/01/2023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279B4-3F5B-49ED-AB48-D81DD6DB98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14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74" y="376554"/>
            <a:ext cx="1973086" cy="1944739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7303" y="376555"/>
            <a:ext cx="1612202" cy="1787135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864525" y="2321293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Afin de commencer cette nouvelle année 2023, Notre président et les membres </a:t>
            </a:r>
            <a:r>
              <a:rPr lang="fr-FR" dirty="0" smtClean="0"/>
              <a:t>du bureau</a:t>
            </a:r>
          </a:p>
          <a:p>
            <a:r>
              <a:rPr lang="fr-FR" dirty="0" smtClean="0"/>
              <a:t> </a:t>
            </a:r>
            <a:r>
              <a:rPr lang="fr-FR" dirty="0"/>
              <a:t>sont heureux de vous inviter le dimanche 15 janvier à </a:t>
            </a:r>
            <a:r>
              <a:rPr lang="fr-FR" dirty="0" smtClean="0"/>
              <a:t>11h00 </a:t>
            </a:r>
            <a:r>
              <a:rPr lang="fr-FR" dirty="0"/>
              <a:t>Parc de Charbonnière pour partager la traditionnelle galette des rois.</a:t>
            </a:r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735864" y="728134"/>
            <a:ext cx="8686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Galette des Rois</a:t>
            </a:r>
          </a:p>
          <a:p>
            <a:pPr algn="ctr"/>
            <a:r>
              <a:rPr lang="fr-FR" sz="1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(Ouvert à toutes les sections du CJF athlétisme)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335417" y="3679225"/>
            <a:ext cx="102769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 programme </a:t>
            </a:r>
            <a:r>
              <a:rPr lang="fr-FR" dirty="0" smtClean="0"/>
              <a:t>:</a:t>
            </a:r>
          </a:p>
          <a:p>
            <a:endParaRPr lang="fr-FR" dirty="0"/>
          </a:p>
          <a:p>
            <a:r>
              <a:rPr lang="fr-FR" dirty="0"/>
              <a:t>Rendez-vous 9h30 sur le parking du </a:t>
            </a:r>
            <a:r>
              <a:rPr lang="fr-FR" dirty="0" smtClean="0"/>
              <a:t>parc,</a:t>
            </a:r>
          </a:p>
          <a:p>
            <a:endParaRPr lang="fr-F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Photo de </a:t>
            </a:r>
            <a:r>
              <a:rPr lang="fr-FR" dirty="0" smtClean="0"/>
              <a:t>groupe.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/>
              <a:t>Retour </a:t>
            </a:r>
            <a:r>
              <a:rPr lang="fr-FR" dirty="0"/>
              <a:t>au parc pour </a:t>
            </a:r>
            <a:r>
              <a:rPr lang="fr-FR" dirty="0" smtClean="0"/>
              <a:t>la </a:t>
            </a:r>
            <a:r>
              <a:rPr lang="fr-FR" dirty="0"/>
              <a:t>séance d’entrainement jusqu’à 11h.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Dégustation de la galette des rois accompagnée d’une collation (Cidre, sans alcool et </a:t>
            </a:r>
            <a:r>
              <a:rPr lang="fr-FR" dirty="0" smtClean="0"/>
              <a:t>boisson chaude</a:t>
            </a:r>
            <a:r>
              <a:rPr lang="fr-FR" dirty="0"/>
              <a:t>). 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417942" y="6145152"/>
            <a:ext cx="4900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Bonne année et bonne santé à tous </a:t>
            </a:r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/>
              <a:t>bureau</a:t>
            </a:r>
          </a:p>
        </p:txBody>
      </p:sp>
    </p:spTree>
    <p:extLst>
      <p:ext uri="{BB962C8B-B14F-4D97-AF65-F5344CB8AC3E}">
        <p14:creationId xmlns:p14="http://schemas.microsoft.com/office/powerpoint/2010/main" val="7720942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105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Thales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MOUZET</dc:creator>
  <cp:lastModifiedBy>Laurent MOUZET</cp:lastModifiedBy>
  <cp:revision>4</cp:revision>
  <dcterms:created xsi:type="dcterms:W3CDTF">2023-01-02T13:59:35Z</dcterms:created>
  <dcterms:modified xsi:type="dcterms:W3CDTF">2023-01-02T14:10:16Z</dcterms:modified>
</cp:coreProperties>
</file>